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2333625"/>
            <a:ext cx="6915150" cy="219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348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8747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442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85912"/>
            <a:ext cx="116586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1156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0435" y="3212976"/>
            <a:ext cx="11298213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435" y="4983902"/>
            <a:ext cx="11298213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537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212976"/>
            <a:ext cx="11153775" cy="3385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6227"/>
            <a:ext cx="115538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8518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34430"/>
            <a:ext cx="11753850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249289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55752" y="3318817"/>
            <a:ext cx="128944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3570" y="4293096"/>
            <a:ext cx="1632030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2264" y="515719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700212"/>
            <a:ext cx="110394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636912"/>
            <a:ext cx="165618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7873" y="2636912"/>
            <a:ext cx="165618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84870" y="3551312"/>
            <a:ext cx="165618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93356" y="4465712"/>
            <a:ext cx="1050516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81162"/>
            <a:ext cx="116300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437112"/>
            <a:ext cx="136815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3823" y="4437112"/>
            <a:ext cx="136815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824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871662"/>
            <a:ext cx="1070610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276350"/>
            <a:ext cx="10881667" cy="42182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445224"/>
            <a:ext cx="5664813" cy="13252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8393" y="2924944"/>
            <a:ext cx="5125559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629" y="4178545"/>
            <a:ext cx="3327139" cy="1122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47395" y="4581128"/>
            <a:ext cx="727719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7668" y="5391356"/>
            <a:ext cx="727719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7668" y="6143710"/>
            <a:ext cx="727719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04925"/>
            <a:ext cx="116109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05064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2025-12-17T12:52:52Z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